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62" r:id="rId12"/>
    <p:sldId id="263" r:id="rId13"/>
    <p:sldId id="280" r:id="rId14"/>
    <p:sldId id="279" r:id="rId15"/>
    <p:sldId id="281" r:id="rId16"/>
    <p:sldId id="282" r:id="rId17"/>
    <p:sldId id="28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614030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A39DE-1A92-4C98-B7AC-46374393A45B}"/>
              </a:ext>
            </a:extLst>
          </p:cNvPr>
          <p:cNvSpPr/>
          <p:nvPr/>
        </p:nvSpPr>
        <p:spPr>
          <a:xfrm>
            <a:off x="6241774" y="3600065"/>
            <a:ext cx="4102874" cy="2778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241774" y="3164804"/>
            <a:ext cx="4102874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683371" y="1633757"/>
            <a:ext cx="9974469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chosen </a:t>
            </a:r>
            <a:r>
              <a:rPr lang="en-US" sz="1600" dirty="0"/>
              <a:t>group </a:t>
            </a:r>
            <a:r>
              <a:rPr lang="en-US" sz="1600" b="0" i="0" dirty="0">
                <a:effectLst/>
              </a:rPr>
              <a:t>containing values for danceability, energy, loudness, acousticness, and valence.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3: “Sad”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86" y="3788881"/>
            <a:ext cx="3829050" cy="250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0128" y="159073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3746460" y="2240487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23" y="2368750"/>
            <a:ext cx="4322153" cy="4127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4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98047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3259" y="3429000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Popularity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0.807188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Mood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NOTES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processing was performed on a dataset before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categories have been replaced by numbers</a:t>
            </a:r>
          </a:p>
          <a:p>
            <a:pPr algn="l"/>
            <a:endParaRPr lang="en-US" sz="1400" b="1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Deciding which model, we should use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Divide the popularity into levels</a:t>
            </a:r>
            <a:endParaRPr lang="he-IL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sz="1400" b="1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 descr="Logo, company name&#10;&#10;Description automatically generated"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</p:spPr>
      </p:pic>
      <p:pic>
        <p:nvPicPr>
          <p:cNvPr id="5" name="Picture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Dor Azaria</a:t>
            </a:r>
          </a:p>
          <a:p>
            <a:pPr>
              <a:spcAft>
                <a:spcPts val="600"/>
              </a:spcAft>
            </a:pPr>
            <a:r>
              <a:rPr lang="en-US" dirty="0"/>
              <a:t>Egor Kononov</a:t>
            </a:r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dirty="0"/>
              <a:t>Commercial</a:t>
            </a:r>
          </a:p>
          <a:p>
            <a:r>
              <a:rPr lang="en-US" dirty="0"/>
              <a:t>Financial</a:t>
            </a:r>
          </a:p>
          <a:p>
            <a:r>
              <a:rPr lang="en-US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dirty="0"/>
              <a:t>Therapy</a:t>
            </a:r>
          </a:p>
          <a:p>
            <a:r>
              <a:rPr lang="en-US" dirty="0"/>
              <a:t>Social Mental State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02" y="1171618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532089" y="17559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Primary: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dirty="0"/>
              <a:t>Numerical: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3930336" y="146163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560696" y="20800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Dummy: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dirty="0"/>
              <a:t>Categorical: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F4618-C6E4-4354-A49E-791B776EEB78}"/>
              </a:ext>
            </a:extLst>
          </p:cNvPr>
          <p:cNvSpPr/>
          <p:nvPr/>
        </p:nvSpPr>
        <p:spPr>
          <a:xfrm>
            <a:off x="6647291" y="1860605"/>
            <a:ext cx="4102874" cy="4842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1997249"/>
            <a:ext cx="3561887" cy="460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934297" y="2269223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</p:spPr>
            <p:txBody>
              <a:bodyPr/>
              <a:lstStyle/>
              <a:p>
                <a:r>
                  <a:rPr lang="en-US" dirty="0"/>
                  <a:t>Popularity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≤30→1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≤60→2</m:t>
                    </m:r>
                  </m:oMath>
                </a14:m>
                <a:endParaRPr lang="en-Z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≤100→3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 xmlns="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  <a:blipFill>
                <a:blip r:embed="rId2"/>
                <a:stretch>
                  <a:fillRect b="-2537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23402" y="4319934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57082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2944603" y="3337560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134</TotalTime>
  <Words>618</Words>
  <Application>Microsoft Office PowerPoint</Application>
  <PresentationFormat>Widescreen</PresentationFormat>
  <Paragraphs>165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POPULARITY PREDICTIONS RESULTS</vt:lpstr>
      <vt:lpstr>mood PREDICTION  </vt:lpstr>
      <vt:lpstr>EDA – mood PREDICTION</vt:lpstr>
      <vt:lpstr>models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2</cp:revision>
  <dcterms:created xsi:type="dcterms:W3CDTF">2022-02-06T21:17:29Z</dcterms:created>
  <dcterms:modified xsi:type="dcterms:W3CDTF">2022-02-06T23:39:19Z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